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4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302" r:id="rId2"/>
    <p:sldId id="303" r:id="rId3"/>
    <p:sldId id="304" r:id="rId4"/>
    <p:sldId id="305" r:id="rId5"/>
    <p:sldId id="306" r:id="rId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ff">
        <a:fontRef idx="minor">
          <a:srgbClr val="7B867F">
            <a:alpha val="92000"/>
          </a:srgbClr>
        </a:fontRef>
        <a:srgbClr val="7B867F">
          <a:alpha val="92000"/>
        </a:srgbClr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7B867F">
            <a:alpha val="92000"/>
          </a:srgbClr>
        </a:fontRef>
        <a:srgbClr val="7B867F">
          <a:alpha val="92000"/>
        </a:srgbClr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n" i="off">
        <a:fontRef idx="minor">
          <a:srgbClr val="7B867F">
            <a:alpha val="92000"/>
          </a:srgbClr>
        </a:fontRef>
        <a:srgbClr val="7B867F">
          <a:alpha val="92000"/>
        </a:srgbClr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546056"/>
        </a:fontRef>
        <a:srgbClr val="546056"/>
      </a:tcTxStyle>
      <a:tcStyle>
        <a:tcBdr>
          <a:left>
            <a:ln w="12700" cap="flat">
              <a:solidFill>
                <a:srgbClr val="B59660"/>
              </a:solidFill>
              <a:prstDash val="solid"/>
              <a:miter lim="400000"/>
            </a:ln>
          </a:left>
          <a:right>
            <a:ln w="12700" cap="flat">
              <a:solidFill>
                <a:srgbClr val="B59660"/>
              </a:solidFill>
              <a:prstDash val="solid"/>
              <a:miter lim="400000"/>
            </a:ln>
          </a:right>
          <a:top>
            <a:ln w="12700" cap="flat">
              <a:solidFill>
                <a:srgbClr val="B59660"/>
              </a:solidFill>
              <a:prstDash val="solid"/>
              <a:miter lim="400000"/>
            </a:ln>
          </a:top>
          <a:bottom>
            <a:ln w="12700" cap="flat">
              <a:solidFill>
                <a:srgbClr val="B59660"/>
              </a:solidFill>
              <a:prstDash val="solid"/>
              <a:miter lim="400000"/>
            </a:ln>
          </a:bottom>
          <a:insideH>
            <a:ln w="12700" cap="flat">
              <a:solidFill>
                <a:srgbClr val="B59660"/>
              </a:solidFill>
              <a:prstDash val="solid"/>
              <a:miter lim="400000"/>
            </a:ln>
          </a:insideH>
          <a:insideV>
            <a:ln w="12700" cap="flat">
              <a:solidFill>
                <a:srgbClr val="B5966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B5966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n" i="off">
        <a:fontRef idx="minor">
          <a:srgbClr val="7B867F">
            <a:alpha val="92000"/>
          </a:srgbClr>
        </a:fontRef>
        <a:srgbClr val="7B867F">
          <a:alpha val="92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F8E8A">
              <a:alpha val="80000"/>
            </a:srgbClr>
          </a:solidFill>
        </a:fill>
      </a:tcStyle>
    </a:firstCol>
    <a:la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alpha val="90000"/>
            </a:schemeClr>
          </a:solidFill>
        </a:fill>
      </a:tcStyle>
    </a:lastRow>
    <a:fir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alpha val="90000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46056"/>
        </a:fontRef>
        <a:srgbClr val="546056"/>
      </a:tcTxStyle>
      <a:tcStyle>
        <a:tcBdr>
          <a:lef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C6E72">
              <a:alpha val="11000"/>
            </a:srgbClr>
          </a:solidFill>
        </a:fill>
      </a:tcStyle>
    </a:firstCol>
    <a:lastRow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C6E72">
              <a:alpha val="8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46056"/>
        </a:fontRef>
        <a:srgbClr val="546056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5" d="100"/>
          <a:sy n="55" d="100"/>
        </p:scale>
        <p:origin x="-1432" y="-12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9" name="Shape 12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655937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Relationship Id="rId3" Type="http://schemas.openxmlformats.org/officeDocument/2006/relationships/hyperlink" Target="https://app.sli.do/event/ybmwz39j/embed/polls/369814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7" name="Shape 4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future is now…..let’s keep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3" name="Shape 41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 closing I hope that you have heard at least one strategy that you will use as you go back to your buildings and engage students and  reading, relationships, and resources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1" name="Shape 4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Slid.do results (Day 1) </a:t>
            </a:r>
            <a:r>
              <a:rPr u="sng">
                <a:hlinkClick r:id="rId3"/>
              </a:rPr>
              <a:t>https://app.sli.do/event/ybmwz39j/embed/polls/369814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47700" y="2095500"/>
            <a:ext cx="11709400" cy="2908300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47700" y="5207000"/>
            <a:ext cx="11709400" cy="13970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32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228600" algn="ctr">
              <a:lnSpc>
                <a:spcPct val="110000"/>
              </a:lnSpc>
              <a:spcBef>
                <a:spcPts val="0"/>
              </a:spcBef>
              <a:buSzTx/>
              <a:buNone/>
              <a:defRPr sz="32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457200" algn="ctr">
              <a:lnSpc>
                <a:spcPct val="110000"/>
              </a:lnSpc>
              <a:spcBef>
                <a:spcPts val="0"/>
              </a:spcBef>
              <a:buSzTx/>
              <a:buNone/>
              <a:defRPr sz="32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685800" algn="ctr">
              <a:lnSpc>
                <a:spcPct val="110000"/>
              </a:lnSpc>
              <a:spcBef>
                <a:spcPts val="0"/>
              </a:spcBef>
              <a:buSzTx/>
              <a:buNone/>
              <a:defRPr sz="32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914400" algn="ctr">
              <a:lnSpc>
                <a:spcPct val="110000"/>
              </a:lnSpc>
              <a:spcBef>
                <a:spcPts val="0"/>
              </a:spcBef>
              <a:buSzTx/>
              <a:buNone/>
              <a:defRPr sz="32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Text"/>
          <p:cNvSpPr txBox="1">
            <a:spLocks noGrp="1"/>
          </p:cNvSpPr>
          <p:nvPr>
            <p:ph type="title"/>
          </p:nvPr>
        </p:nvSpPr>
        <p:spPr>
          <a:xfrm>
            <a:off x="647700" y="3390900"/>
            <a:ext cx="11709400" cy="29591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Body Level One…"/>
          <p:cNvSpPr txBox="1">
            <a:spLocks noGrp="1"/>
          </p:cNvSpPr>
          <p:nvPr>
            <p:ph type="body" idx="1"/>
          </p:nvPr>
        </p:nvSpPr>
        <p:spPr>
          <a:xfrm>
            <a:off x="647700" y="647700"/>
            <a:ext cx="11709400" cy="8458200"/>
          </a:xfrm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Image"/>
          <p:cNvSpPr>
            <a:spLocks noGrp="1"/>
          </p:cNvSpPr>
          <p:nvPr>
            <p:ph type="pic" sz="quarter" idx="13"/>
          </p:nvPr>
        </p:nvSpPr>
        <p:spPr>
          <a:xfrm>
            <a:off x="6540500" y="4902200"/>
            <a:ext cx="5854700" cy="4241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6" name="Image"/>
          <p:cNvSpPr>
            <a:spLocks noGrp="1"/>
          </p:cNvSpPr>
          <p:nvPr>
            <p:ph type="pic" sz="quarter" idx="14"/>
          </p:nvPr>
        </p:nvSpPr>
        <p:spPr>
          <a:xfrm>
            <a:off x="6540500" y="641350"/>
            <a:ext cx="5854700" cy="4241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7" name="Image"/>
          <p:cNvSpPr>
            <a:spLocks noGrp="1"/>
          </p:cNvSpPr>
          <p:nvPr>
            <p:ph type="pic" sz="half" idx="15"/>
          </p:nvPr>
        </p:nvSpPr>
        <p:spPr>
          <a:xfrm>
            <a:off x="622300" y="622300"/>
            <a:ext cx="5892800" cy="8521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044700" y="6642100"/>
            <a:ext cx="8902700" cy="6350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106" name="“Type a quote here”"/>
          <p:cNvSpPr txBox="1">
            <a:spLocks noGrp="1"/>
          </p:cNvSpPr>
          <p:nvPr>
            <p:ph type="body" sz="quarter" idx="14"/>
          </p:nvPr>
        </p:nvSpPr>
        <p:spPr>
          <a:xfrm>
            <a:off x="2044700" y="4203700"/>
            <a:ext cx="8902700" cy="812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</a:lvl1pPr>
          </a:lstStyle>
          <a:p>
            <a:r>
              <a:t>“Type a quote here” </a:t>
            </a:r>
          </a:p>
        </p:txBody>
      </p:sp>
      <p:sp>
        <p:nvSpPr>
          <p:cNvPr id="1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2.jpeg"/><Relationship Id="rId11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47700" y="152400"/>
            <a:ext cx="11709400" cy="203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47700" y="2628900"/>
            <a:ext cx="11709400" cy="647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1"/>
              </a:buBlip>
            </a:lvl1pPr>
            <a:lvl2pPr>
              <a:buBlip>
                <a:blip r:embed="rId11"/>
              </a:buBlip>
            </a:lvl2pPr>
            <a:lvl3pPr>
              <a:buBlip>
                <a:blip r:embed="rId11"/>
              </a:buBlip>
            </a:lvl3pPr>
            <a:lvl4pPr>
              <a:buBlip>
                <a:blip r:embed="rId11"/>
              </a:buBlip>
            </a:lvl4pPr>
            <a:lvl5pPr>
              <a:buBlip>
                <a:blip r:embed="rId11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599" y="9359900"/>
            <a:ext cx="342901" cy="4064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>
                <a:solidFill>
                  <a:srgbClr val="FFFFFF">
                    <a:alpha val="95000"/>
                  </a:srgb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5" r:id="rId3"/>
    <p:sldLayoutId id="2147483657" r:id="rId4"/>
    <p:sldLayoutId id="2147483658" r:id="rId5"/>
    <p:sldLayoutId id="2147483659" r:id="rId6"/>
    <p:sldLayoutId id="2147483660" r:id="rId7"/>
    <p:sldLayoutId id="2147483661" r:id="rId8"/>
  </p:sldLayoutIdLst>
  <p:transition xmlns:p14="http://schemas.microsoft.com/office/powerpoint/2010/main" spd="med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9pPr>
    </p:titleStyle>
    <p:bodyStyle>
      <a:lvl1pPr marL="5334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0000"/>
        <a:buFontTx/>
        <a:buBlip>
          <a:blip r:embed="rId11"/>
        </a:buBlip>
        <a:tabLst/>
        <a:defRPr sz="4300" b="0" i="0" u="none" strike="noStrike" cap="none" spc="0" baseline="0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1pPr>
      <a:lvl2pPr marL="10668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0000"/>
        <a:buFontTx/>
        <a:buBlip>
          <a:blip r:embed="rId11"/>
        </a:buBlip>
        <a:tabLst/>
        <a:defRPr sz="4300" b="0" i="0" u="none" strike="noStrike" cap="none" spc="0" baseline="0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2pPr>
      <a:lvl3pPr marL="16002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0000"/>
        <a:buFontTx/>
        <a:buBlip>
          <a:blip r:embed="rId11"/>
        </a:buBlip>
        <a:tabLst/>
        <a:defRPr sz="4300" b="0" i="0" u="none" strike="noStrike" cap="none" spc="0" baseline="0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3pPr>
      <a:lvl4pPr marL="21336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0000"/>
        <a:buFontTx/>
        <a:buBlip>
          <a:blip r:embed="rId11"/>
        </a:buBlip>
        <a:tabLst/>
        <a:defRPr sz="4300" b="0" i="0" u="none" strike="noStrike" cap="none" spc="0" baseline="0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4pPr>
      <a:lvl5pPr marL="26670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0000"/>
        <a:buFontTx/>
        <a:buBlip>
          <a:blip r:embed="rId11"/>
        </a:buBlip>
        <a:tabLst/>
        <a:defRPr sz="4300" b="0" i="0" u="none" strike="noStrike" cap="none" spc="0" baseline="0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5pPr>
      <a:lvl6pPr marL="32004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0000"/>
        <a:buFontTx/>
        <a:buBlip>
          <a:blip r:embed="rId11"/>
        </a:buBlip>
        <a:tabLst/>
        <a:defRPr sz="4300" b="0" i="0" u="none" strike="noStrike" cap="none" spc="0" baseline="0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6pPr>
      <a:lvl7pPr marL="37338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0000"/>
        <a:buFontTx/>
        <a:buBlip>
          <a:blip r:embed="rId11"/>
        </a:buBlip>
        <a:tabLst/>
        <a:defRPr sz="4300" b="0" i="0" u="none" strike="noStrike" cap="none" spc="0" baseline="0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7pPr>
      <a:lvl8pPr marL="42672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0000"/>
        <a:buFontTx/>
        <a:buBlip>
          <a:blip r:embed="rId11"/>
        </a:buBlip>
        <a:tabLst/>
        <a:defRPr sz="4300" b="0" i="0" u="none" strike="noStrike" cap="none" spc="0" baseline="0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8pPr>
      <a:lvl9pPr marL="48006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0000"/>
        <a:buFontTx/>
        <a:buBlip>
          <a:blip r:embed="rId11"/>
        </a:buBlip>
        <a:tabLst/>
        <a:defRPr sz="4300" b="0" i="0" u="none" strike="noStrike" cap="none" spc="0" baseline="0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sli.do/event/ybmwz39j/embed/polls/381020" TargetMode="External"/><Relationship Id="rId4" Type="http://schemas.openxmlformats.org/officeDocument/2006/relationships/hyperlink" Target="https://app.sli.do/event/ybmwz39j/embed/polls/381183" TargetMode="External"/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app.sli.do/event/ybmwz39j/embed/polls/38100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hyperlink" Target="http://1gu04j2l2i9n1b0wor2zmgua.wpengine.netdna-cdn.com/wp-content/uploads/2017/01/Library_flyer_download.pdf" TargetMode="External"/><Relationship Id="rId5" Type="http://schemas.openxmlformats.org/officeDocument/2006/relationships/hyperlink" Target="https://dpi.wi.gov/imt/toolset/help/school-library-planning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Rubiks Cube A question waiting to be answered.mp4" descr="Rubiks Cube A question waiting to be answered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89082" y="1438058"/>
            <a:ext cx="12226636" cy="68774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841270" fill="hold"/>
                                        <p:tgtEl>
                                          <p:spTgt spid="4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0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How are you preparing your…"/>
          <p:cNvSpPr txBox="1"/>
          <p:nvPr/>
        </p:nvSpPr>
        <p:spPr>
          <a:xfrm>
            <a:off x="1699828" y="1979673"/>
            <a:ext cx="8902701" cy="182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spcBef>
                <a:spcPts val="2400"/>
              </a:spcBef>
              <a:defRPr sz="4300"/>
            </a:pPr>
            <a:r>
              <a:t>How are you preparing your </a:t>
            </a:r>
          </a:p>
          <a:p>
            <a:pPr>
              <a:spcBef>
                <a:spcPts val="2400"/>
              </a:spcBef>
              <a:defRPr sz="4300"/>
            </a:pPr>
            <a:r>
              <a:t>library  for the future? </a:t>
            </a:r>
          </a:p>
        </p:txBody>
      </p:sp>
      <p:pic>
        <p:nvPicPr>
          <p:cNvPr id="405" name="pasted-image.jpeg" descr="pasted-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26797" y="4226128"/>
            <a:ext cx="6648764" cy="44244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fullsizeoutput_ec.jpeg" descr="fullsizeoutput_ec.jpeg"/>
          <p:cNvPicPr>
            <a:picLocks noGrp="1"/>
          </p:cNvPicPr>
          <p:nvPr>
            <p:ph type="pic" idx="13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6527800" y="4889499"/>
            <a:ext cx="5880100" cy="4267201"/>
          </a:xfrm>
          <a:prstGeom prst="rect">
            <a:avLst/>
          </a:prstGeom>
        </p:spPr>
      </p:pic>
      <p:pic>
        <p:nvPicPr>
          <p:cNvPr id="410" name="reading.jpg" descr="reading.jpg"/>
          <p:cNvPicPr>
            <a:picLocks noGrp="1"/>
          </p:cNvPicPr>
          <p:nvPr>
            <p:ph type="pic" idx="14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527800" y="628650"/>
            <a:ext cx="5880100" cy="4267200"/>
          </a:xfrm>
          <a:prstGeom prst="rect">
            <a:avLst/>
          </a:prstGeom>
        </p:spPr>
      </p:pic>
      <p:pic>
        <p:nvPicPr>
          <p:cNvPr id="411" name="relationships.jpeg" descr="relationships.jpeg"/>
          <p:cNvPicPr>
            <a:picLocks noGrp="1"/>
          </p:cNvPicPr>
          <p:nvPr>
            <p:ph type="pic" idx="15"/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609600" y="609600"/>
            <a:ext cx="5918200" cy="85471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grpId="3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" grpId="3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lid.do Resul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Slid.do Results</a:t>
            </a:r>
          </a:p>
        </p:txBody>
      </p:sp>
      <p:sp>
        <p:nvSpPr>
          <p:cNvPr id="416" name="What is one way you've built an instructional partnership this past school year? https://app.sli.do/event/ybmwz39j/embed/polls/381004…"/>
          <p:cNvSpPr txBox="1">
            <a:spLocks noGrp="1"/>
          </p:cNvSpPr>
          <p:nvPr>
            <p:ph type="body" idx="1"/>
          </p:nvPr>
        </p:nvSpPr>
        <p:spPr>
          <a:xfrm>
            <a:off x="647700" y="2419567"/>
            <a:ext cx="11709400" cy="6477001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2800" b="1"/>
            </a:pPr>
            <a:r>
              <a:t>What is one way you've built an instructional partnership this past school year? </a:t>
            </a:r>
            <a:r>
              <a:rPr u="sng">
                <a:hlinkClick r:id="rId2"/>
              </a:rPr>
              <a:t>https://app.sli.do/event/ybmwz39j/embed/polls/381004</a:t>
            </a:r>
          </a:p>
          <a:p>
            <a:pPr marL="0" indent="0" algn="ctr">
              <a:spcBef>
                <a:spcPts val="0"/>
              </a:spcBef>
              <a:buSzTx/>
              <a:buNone/>
              <a:defRPr sz="2800" b="1"/>
            </a:pPr>
            <a:endParaRPr u="sng">
              <a:hlinkClick r:id="rId2"/>
            </a:endParaRPr>
          </a:p>
          <a:p>
            <a:pPr marL="0" indent="0" algn="ctr">
              <a:spcBef>
                <a:spcPts val="0"/>
              </a:spcBef>
              <a:buSzTx/>
              <a:buNone/>
              <a:defRPr sz="2800" b="1"/>
            </a:pPr>
            <a:r>
              <a:t>What site/resource do you use to find digital resources for your teachers, students, and/or library? </a:t>
            </a:r>
            <a:r>
              <a:rPr u="sng">
                <a:hlinkClick r:id="rId3"/>
              </a:rPr>
              <a:t>https://app.sli.do/event/ybmwz39j/embed/polls/381020</a:t>
            </a:r>
          </a:p>
          <a:p>
            <a:pPr marL="0" indent="0" algn="ctr">
              <a:spcBef>
                <a:spcPts val="0"/>
              </a:spcBef>
              <a:buSzTx/>
              <a:buNone/>
              <a:defRPr sz="2800" b="1"/>
            </a:pPr>
            <a:endParaRPr u="sng">
              <a:hlinkClick r:id="rId3"/>
            </a:endParaRPr>
          </a:p>
          <a:p>
            <a:pPr marL="0" indent="0" algn="ctr">
              <a:spcBef>
                <a:spcPts val="0"/>
              </a:spcBef>
              <a:buSzTx/>
              <a:buNone/>
              <a:defRPr sz="2800" b="1"/>
            </a:pPr>
            <a:r>
              <a:t>What data do you share with stakeholders to point out how the library program supports district goals. </a:t>
            </a:r>
            <a:r>
              <a:rPr u="sng">
                <a:hlinkClick r:id="rId4"/>
              </a:rPr>
              <a:t>https://app.sli.do/event/ybmwz39j/embed/polls/381183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sourc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Resources</a:t>
            </a:r>
          </a:p>
        </p:txBody>
      </p:sp>
      <p:sp>
        <p:nvSpPr>
          <p:cNvPr id="419" name="Future Ready Librarian Printable http://1gu04j2l2i9n1b0wor2zmgua.wpengine.netdna-cdn.com/wp-content/uploads/2017/01/Library_flyer_download.pdf…"/>
          <p:cNvSpPr txBox="1">
            <a:spLocks noGrp="1"/>
          </p:cNvSpPr>
          <p:nvPr>
            <p:ph type="body" idx="1"/>
          </p:nvPr>
        </p:nvSpPr>
        <p:spPr>
          <a:xfrm>
            <a:off x="647700" y="2829179"/>
            <a:ext cx="11709400" cy="6477001"/>
          </a:xfrm>
          <a:prstGeom prst="rect">
            <a:avLst/>
          </a:prstGeom>
        </p:spPr>
        <p:txBody>
          <a:bodyPr/>
          <a:lstStyle/>
          <a:p>
            <a:pPr marL="448055" indent="-448055" defTabSz="490727">
              <a:spcBef>
                <a:spcPts val="3500"/>
              </a:spcBef>
              <a:buBlip>
                <a:blip r:embed="rId3"/>
              </a:buBlip>
              <a:defRPr sz="3612"/>
            </a:pPr>
            <a:r>
              <a:t>Future Ready Librarian Printable </a:t>
            </a:r>
            <a:r>
              <a:rPr u="sng">
                <a:hlinkClick r:id="rId4"/>
              </a:rPr>
              <a:t>http://1gu04j2l2i9n1b0wor2zmgua.wpengine.netdna-cdn.com/wp-content/uploads/2017/01/Library_flyer_download.pdf</a:t>
            </a:r>
          </a:p>
          <a:p>
            <a:pPr marL="448055" indent="-448055" defTabSz="490727">
              <a:spcBef>
                <a:spcPts val="3500"/>
              </a:spcBef>
              <a:buBlip>
                <a:blip r:embed="rId3"/>
              </a:buBlip>
              <a:defRPr sz="3612"/>
            </a:pPr>
            <a:r>
              <a:t>TASL Talk Spring Edition https://issuu.com/gingerkirchmyer/docs/tasl_talks_spring_edition_2017</a:t>
            </a:r>
          </a:p>
          <a:p>
            <a:pPr marL="448055" indent="-448055" defTabSz="490727">
              <a:spcBef>
                <a:spcPts val="3500"/>
              </a:spcBef>
              <a:buBlip>
                <a:blip r:embed="rId3"/>
              </a:buBlip>
              <a:defRPr sz="3612"/>
            </a:pPr>
            <a:r>
              <a:t>Wisconsin Library Media Planning Questions </a:t>
            </a:r>
            <a:r>
              <a:rPr u="sng">
                <a:hlinkClick r:id="rId5"/>
              </a:rPr>
              <a:t>https://dpi.wi.gov/imt/toolset/help/school-library-planning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rushedCanvas">
  <a:themeElements>
    <a:clrScheme name="BrushedCanvas">
      <a:dk1>
        <a:srgbClr val="546056"/>
      </a:dk1>
      <a:lt1>
        <a:srgbClr val="600C52"/>
      </a:lt1>
      <a:dk2>
        <a:srgbClr val="61615E"/>
      </a:dk2>
      <a:lt2>
        <a:srgbClr val="CECECA"/>
      </a:lt2>
      <a:accent1>
        <a:srgbClr val="648FC7"/>
      </a:accent1>
      <a:accent2>
        <a:srgbClr val="77B06D"/>
      </a:accent2>
      <a:accent3>
        <a:srgbClr val="E0BC59"/>
      </a:accent3>
      <a:accent4>
        <a:srgbClr val="EB925B"/>
      </a:accent4>
      <a:accent5>
        <a:srgbClr val="C56667"/>
      </a:accent5>
      <a:accent6>
        <a:srgbClr val="927AB0"/>
      </a:accent6>
      <a:hlink>
        <a:srgbClr val="0000FF"/>
      </a:hlink>
      <a:folHlink>
        <a:srgbClr val="FF00FF"/>
      </a:folHlink>
    </a:clrScheme>
    <a:fontScheme name="BrushedCanvas">
      <a:majorFont>
        <a:latin typeface="Palatino"/>
        <a:ea typeface="Palatino"/>
        <a:cs typeface="Palatino"/>
      </a:majorFont>
      <a:minorFont>
        <a:latin typeface="Palatino"/>
        <a:ea typeface="Palatino"/>
        <a:cs typeface="Palatino"/>
      </a:minorFont>
    </a:fontScheme>
    <a:fmtScheme name="BrushedCanva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0" u="none" strike="noStrike" cap="none" spc="0" normalizeH="0" baseline="0">
            <a:ln>
              <a:noFill/>
            </a:ln>
            <a:solidFill>
              <a:srgbClr val="F5F8EB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17D75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546056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rushedCanvas">
  <a:themeElements>
    <a:clrScheme name="BrushedCanvas">
      <a:dk1>
        <a:srgbClr val="000000"/>
      </a:dk1>
      <a:lt1>
        <a:srgbClr val="FFFFFF"/>
      </a:lt1>
      <a:dk2>
        <a:srgbClr val="61615E"/>
      </a:dk2>
      <a:lt2>
        <a:srgbClr val="CECECA"/>
      </a:lt2>
      <a:accent1>
        <a:srgbClr val="648FC7"/>
      </a:accent1>
      <a:accent2>
        <a:srgbClr val="77B06D"/>
      </a:accent2>
      <a:accent3>
        <a:srgbClr val="E0BC59"/>
      </a:accent3>
      <a:accent4>
        <a:srgbClr val="EB925B"/>
      </a:accent4>
      <a:accent5>
        <a:srgbClr val="C56667"/>
      </a:accent5>
      <a:accent6>
        <a:srgbClr val="927AB0"/>
      </a:accent6>
      <a:hlink>
        <a:srgbClr val="0000FF"/>
      </a:hlink>
      <a:folHlink>
        <a:srgbClr val="FF00FF"/>
      </a:folHlink>
    </a:clrScheme>
    <a:fontScheme name="BrushedCanvas">
      <a:majorFont>
        <a:latin typeface="Palatino"/>
        <a:ea typeface="Palatino"/>
        <a:cs typeface="Palatino"/>
      </a:majorFont>
      <a:minorFont>
        <a:latin typeface="Palatino"/>
        <a:ea typeface="Palatino"/>
        <a:cs typeface="Palatino"/>
      </a:minorFont>
    </a:fontScheme>
    <a:fmtScheme name="BrushedCanva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0" u="none" strike="noStrike" cap="none" spc="0" normalizeH="0" baseline="0">
            <a:ln>
              <a:noFill/>
            </a:ln>
            <a:solidFill>
              <a:srgbClr val="F5F8EB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17D75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546056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235</Words>
  <Application>Microsoft Macintosh PowerPoint</Application>
  <PresentationFormat>Custom</PresentationFormat>
  <Paragraphs>15</Paragraphs>
  <Slides>5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BrushedCanvas</vt:lpstr>
      <vt:lpstr>PowerPoint Presentation</vt:lpstr>
      <vt:lpstr>PowerPoint Presentation</vt:lpstr>
      <vt:lpstr>PowerPoint Presentation</vt:lpstr>
      <vt:lpstr>Slid.do Results</vt:lpstr>
      <vt:lpstr>Resources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CMCSS CMCSS</cp:lastModifiedBy>
  <cp:revision>2</cp:revision>
  <dcterms:modified xsi:type="dcterms:W3CDTF">2017-06-24T21:34:46Z</dcterms:modified>
</cp:coreProperties>
</file>